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679" autoAdjust="0"/>
  </p:normalViewPr>
  <p:slideViewPr>
    <p:cSldViewPr snapToGrid="0">
      <p:cViewPr varScale="1">
        <p:scale>
          <a:sx n="66" d="100"/>
          <a:sy n="66" d="100"/>
        </p:scale>
        <p:origin x="133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5155B-1CD4-46DE-9E99-655117A47EC4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F2FE8-159B-4519-8D8A-5FD7FA09FE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18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apps/maker/data-platform/create-edit-entity-relationship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save time, I have also made a Genus table that will be used for this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F2FE8-159B-4519-8D8A-5FD7FA09FE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2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Definitions from: </a:t>
            </a:r>
            <a:r>
              <a:rPr lang="en-US" dirty="0">
                <a:hlinkClick r:id="rId3"/>
              </a:rPr>
              <a:t>About table relationships for Microsoft Dataverse - Power Apps | Microsoft Docs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F2FE8-159B-4519-8D8A-5FD7FA09FE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93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40CB7-7D2B-4CCC-A14C-457E037CF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bg2">
                    <a:lumMod val="25000"/>
                  </a:schemeClr>
                </a:solidFill>
              </a:rPr>
              <a:t>More DataVerse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45CD6-B1A0-4AA5-BD85-0921D89EF6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Tables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318017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ADD25B-0A33-4EF2-90F4-431392693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DB6F31-1B9E-4237-84A3-0825BFDF4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FC4339-0D29-4F17-BD47-0073312AC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US" dirty="0"/>
              <a:t>How to create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83EAD-30B3-4EA8-BA3D-1F1E4D19C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023353"/>
            <a:ext cx="3409782" cy="1405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PowerApps &gt; Dataverse 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Tables &gt; New Table</a:t>
            </a:r>
          </a:p>
          <a:p>
            <a:r>
              <a:rPr lang="en-US" dirty="0">
                <a:solidFill>
                  <a:schemeClr val="bg1"/>
                </a:solidFill>
              </a:rPr>
              <a:t>Tables are also called entities</a:t>
            </a:r>
          </a:p>
        </p:txBody>
      </p:sp>
      <p:pic>
        <p:nvPicPr>
          <p:cNvPr id="4" name="CreatingTables">
            <a:hlinkClick r:id="" action="ppaction://media"/>
            <a:extLst>
              <a:ext uri="{FF2B5EF4-FFF2-40B4-BE49-F238E27FC236}">
                <a16:creationId xmlns:a16="http://schemas.microsoft.com/office/drawing/2014/main" id="{7FC76E02-7DBC-4D76-9B1F-FFE7ABF917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1522" y="1695176"/>
            <a:ext cx="6489819" cy="348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ADD25B-0A33-4EF2-90F4-431392693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DB6F31-1B9E-4237-84A3-0825BFDF4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FC4339-0D29-4F17-BD47-0073312AC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US" dirty="0"/>
              <a:t>How to create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83EAD-30B3-4EA8-BA3D-1F1E4D19C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023352"/>
            <a:ext cx="3409782" cy="28988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PowerApps &gt; Dataverse 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Tables &gt;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Select Desired Table 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Relationship 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Add Relationship</a:t>
            </a:r>
          </a:p>
          <a:p>
            <a:r>
              <a:rPr lang="en-US" dirty="0">
                <a:solidFill>
                  <a:schemeClr val="bg1"/>
                </a:solidFill>
              </a:rPr>
              <a:t>Or via adding Columns</a:t>
            </a:r>
          </a:p>
          <a:p>
            <a:pPr marL="3240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See video</a:t>
            </a:r>
          </a:p>
        </p:txBody>
      </p:sp>
      <p:pic>
        <p:nvPicPr>
          <p:cNvPr id="5" name="CreatingReltionships">
            <a:hlinkClick r:id="" action="ppaction://media"/>
            <a:extLst>
              <a:ext uri="{FF2B5EF4-FFF2-40B4-BE49-F238E27FC236}">
                <a16:creationId xmlns:a16="http://schemas.microsoft.com/office/drawing/2014/main" id="{DB808FE3-01FF-4D77-982B-BDE16EB4AE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45982" y="1493021"/>
            <a:ext cx="7203641" cy="387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8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F7B50-0338-4B20-85FD-D923730A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Supported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BF8C3-E197-4E0D-B28F-CB87D308B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6391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One-to-Many (</a:t>
            </a:r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1</a:t>
            </a:r>
            <a:r>
              <a:rPr lang="en-US" dirty="0"/>
              <a:t>:N) - 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</a:rPr>
              <a:t>O</a:t>
            </a: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ne table row for the </a:t>
            </a:r>
            <a:r>
              <a:rPr lang="en-US" b="1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Primary table</a:t>
            </a: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 can be associated to many other </a:t>
            </a:r>
            <a:r>
              <a:rPr lang="en-US" b="1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Related table</a:t>
            </a: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 rows because of a lookup column on the related table.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Many-to-One (N:</a:t>
            </a:r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1</a:t>
            </a:r>
            <a:r>
              <a:rPr lang="en-US" dirty="0"/>
              <a:t>) – 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</a:rPr>
              <a:t>same definition as above</a:t>
            </a:r>
          </a:p>
          <a:p>
            <a:r>
              <a:rPr lang="en-US" dirty="0"/>
              <a:t>Many-to-Many (N:N) - 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</a:rPr>
              <a:t>A table relationship that depends on a special Relationship table, sometimes called an Intersect table, so that many rows of one table can be related to many rows of another table.</a:t>
            </a:r>
          </a:p>
        </p:txBody>
      </p:sp>
    </p:spTree>
    <p:extLst>
      <p:ext uri="{BB962C8B-B14F-4D97-AF65-F5344CB8AC3E}">
        <p14:creationId xmlns:p14="http://schemas.microsoft.com/office/powerpoint/2010/main" val="72826577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2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45A68"/>
      </a:accent1>
      <a:accent2>
        <a:srgbClr val="9B3925"/>
      </a:accent2>
      <a:accent3>
        <a:srgbClr val="4C9E50"/>
      </a:accent3>
      <a:accent4>
        <a:srgbClr val="969FA7"/>
      </a:accent4>
      <a:accent5>
        <a:srgbClr val="D28C2E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70</TotalTime>
  <Words>174</Words>
  <Application>Microsoft Office PowerPoint</Application>
  <PresentationFormat>Widescreen</PresentationFormat>
  <Paragraphs>22</Paragraphs>
  <Slides>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Abadi</vt:lpstr>
      <vt:lpstr>Calibri</vt:lpstr>
      <vt:lpstr>Gill Sans MT</vt:lpstr>
      <vt:lpstr>Segoe UI</vt:lpstr>
      <vt:lpstr>Wingdings 2</vt:lpstr>
      <vt:lpstr>Dividend</vt:lpstr>
      <vt:lpstr>More DataVerse</vt:lpstr>
      <vt:lpstr>How to create tables</vt:lpstr>
      <vt:lpstr>How to create Relationships</vt:lpstr>
      <vt:lpstr>Relationships Supported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More DataVerse</dc:title>
  <dc:creator>Rubi Vera</dc:creator>
  <cp:lastModifiedBy>Rubi Vera</cp:lastModifiedBy>
  <cp:revision>1</cp:revision>
  <dcterms:created xsi:type="dcterms:W3CDTF">2022-02-22T03:19:44Z</dcterms:created>
  <dcterms:modified xsi:type="dcterms:W3CDTF">2022-02-22T04:29:47Z</dcterms:modified>
</cp:coreProperties>
</file>

<file path=docProps/thumbnail.jpeg>
</file>